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73" r:id="rId3"/>
    <p:sldId id="256" r:id="rId4"/>
    <p:sldId id="275" r:id="rId5"/>
    <p:sldId id="276" r:id="rId6"/>
    <p:sldId id="281" r:id="rId7"/>
    <p:sldId id="282" r:id="rId8"/>
    <p:sldId id="279" r:id="rId9"/>
    <p:sldId id="278" r:id="rId10"/>
    <p:sldId id="280" r:id="rId11"/>
    <p:sldId id="269" r:id="rId12"/>
    <p:sldId id="283" r:id="rId13"/>
    <p:sldId id="267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1C05"/>
    <a:srgbClr val="000099"/>
    <a:srgbClr val="FFFF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2CB2-FC85-4D89-A946-69A6516B6C8E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BE88-87CD-4F11-B2B6-8A7FD036BD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55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2CB2-FC85-4D89-A946-69A6516B6C8E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BE88-87CD-4F11-B2B6-8A7FD036BD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35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2CB2-FC85-4D89-A946-69A6516B6C8E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BE88-87CD-4F11-B2B6-8A7FD036BD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272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2CB2-FC85-4D89-A946-69A6516B6C8E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BE88-87CD-4F11-B2B6-8A7FD036BD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3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2CB2-FC85-4D89-A946-69A6516B6C8E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BE88-87CD-4F11-B2B6-8A7FD036BD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97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2CB2-FC85-4D89-A946-69A6516B6C8E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BE88-87CD-4F11-B2B6-8A7FD036BD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12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2CB2-FC85-4D89-A946-69A6516B6C8E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BE88-87CD-4F11-B2B6-8A7FD036BD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262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2CB2-FC85-4D89-A946-69A6516B6C8E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BE88-87CD-4F11-B2B6-8A7FD036BD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62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2CB2-FC85-4D89-A946-69A6516B6C8E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BE88-87CD-4F11-B2B6-8A7FD036BD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86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2CB2-FC85-4D89-A946-69A6516B6C8E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BE88-87CD-4F11-B2B6-8A7FD036BD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45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2CB2-FC85-4D89-A946-69A6516B6C8E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BE88-87CD-4F11-B2B6-8A7FD036BD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65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  <a:alpha val="51000"/>
              </a:schemeClr>
            </a:gs>
            <a:gs pos="50000">
              <a:schemeClr val="accent6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92CB2-FC85-4D89-A946-69A6516B6C8E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6BE88-87CD-4F11-B2B6-8A7FD036BD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97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772400" cy="1470025"/>
          </a:xfrm>
        </p:spPr>
        <p:txBody>
          <a:bodyPr>
            <a:noAutofit/>
          </a:bodyPr>
          <a:lstStyle/>
          <a:p>
            <a:r>
              <a:rPr lang="be-BY" sz="9600" i="1" dirty="0" smtClean="0">
                <a:solidFill>
                  <a:schemeClr val="tx2">
                    <a:lumMod val="75000"/>
                  </a:schemeClr>
                </a:solidFill>
              </a:rPr>
              <a:t>У ПОШУКАХ ВЯСНЫ!!!</a:t>
            </a:r>
            <a:endParaRPr lang="ru-RU" sz="9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6400800" cy="1752600"/>
          </a:xfrm>
        </p:spPr>
        <p:txBody>
          <a:bodyPr/>
          <a:lstStyle/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772400" cy="1470025"/>
          </a:xfrm>
        </p:spPr>
        <p:txBody>
          <a:bodyPr>
            <a:noAutofit/>
          </a:bodyPr>
          <a:lstStyle/>
          <a:p>
            <a:endParaRPr lang="ru-RU" sz="6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6400800" cy="1752600"/>
          </a:xfrm>
        </p:spPr>
        <p:txBody>
          <a:bodyPr/>
          <a:lstStyle/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9750"/>
            <a:ext cx="7848872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4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5472608"/>
          </a:xfrm>
        </p:spPr>
        <p:txBody>
          <a:bodyPr>
            <a:noAutofit/>
          </a:bodyPr>
          <a:lstStyle/>
          <a:p>
            <a:r>
              <a:rPr lang="ru-RU" sz="9600" i="1" u="sng" dirty="0" err="1"/>
              <a:t>М</a:t>
            </a:r>
            <a:r>
              <a:rPr lang="ru-RU" sz="9600" i="1" dirty="0" err="1"/>
              <a:t>ядзведзь</a:t>
            </a:r>
            <a:r>
              <a:rPr lang="ru-RU" sz="9600" i="1" dirty="0"/>
              <a:t>,</a:t>
            </a:r>
            <a:br>
              <a:rPr lang="ru-RU" sz="9600" i="1" dirty="0"/>
            </a:br>
            <a:r>
              <a:rPr lang="ru-RU" sz="9600" i="1" dirty="0" err="1"/>
              <a:t>м</a:t>
            </a:r>
            <a:r>
              <a:rPr lang="ru-RU" sz="9600" i="1" u="sng" dirty="0" err="1"/>
              <a:t>е</a:t>
            </a:r>
            <a:r>
              <a:rPr lang="ru-RU" sz="9600" i="1" dirty="0" err="1"/>
              <a:t>сяц,</a:t>
            </a:r>
            <a:r>
              <a:rPr lang="ru-RU" sz="9600" i="1" u="sng" dirty="0" err="1"/>
              <a:t>т</a:t>
            </a:r>
            <a:r>
              <a:rPr lang="ru-RU" sz="9600" i="1" dirty="0" err="1"/>
              <a:t>эатр,</a:t>
            </a:r>
            <a:r>
              <a:rPr lang="ru-RU" sz="9600" i="1" u="sng" dirty="0" err="1"/>
              <a:t>р</a:t>
            </a:r>
            <a:r>
              <a:rPr lang="ru-RU" sz="9600" i="1" dirty="0" err="1"/>
              <a:t>укзак,д</a:t>
            </a:r>
            <a:r>
              <a:rPr lang="ru-RU" sz="9600" i="1" u="sng" dirty="0" err="1"/>
              <a:t>о</a:t>
            </a:r>
            <a:r>
              <a:rPr lang="ru-RU" sz="9600" i="1" dirty="0" err="1"/>
              <a:t>ждж</a:t>
            </a:r>
            <a:endParaRPr lang="ru-RU" sz="96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733256"/>
            <a:ext cx="6400800" cy="456456"/>
          </a:xfrm>
        </p:spPr>
        <p:txBody>
          <a:bodyPr>
            <a:normAutofit fontScale="85000" lnSpcReduction="20000"/>
          </a:bodyPr>
          <a:lstStyle/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1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5472608"/>
          </a:xfrm>
        </p:spPr>
        <p:txBody>
          <a:bodyPr>
            <a:noAutofit/>
          </a:bodyPr>
          <a:lstStyle/>
          <a:p>
            <a:endParaRPr lang="ru-RU" sz="96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733256"/>
            <a:ext cx="6400800" cy="456456"/>
          </a:xfrm>
        </p:spPr>
        <p:txBody>
          <a:bodyPr>
            <a:normAutofit fontScale="85000" lnSpcReduction="20000"/>
          </a:bodyPr>
          <a:lstStyle/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72E8253-BDD2-468D-A973-B70636D04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7" y="476672"/>
            <a:ext cx="8569561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4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524" y="877853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dirty="0">
                <a:solidFill>
                  <a:srgbClr val="002060"/>
                </a:solidFill>
              </a:rPr>
              <a:t>	</a:t>
            </a:r>
            <a:r>
              <a:rPr lang="be-BY" sz="5400" b="1" dirty="0"/>
              <a:t>Р…біна, Ір…на, павуч…к, сняж…нка, сш…так, вуч…нь, кр…сла, звяр…, ар…хі, гр…бок, тр…ба, ш…р…ня. </a:t>
            </a:r>
            <a:endParaRPr lang="ru-RU" sz="13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6692" y="46856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800" dirty="0">
                <a:solidFill>
                  <a:srgbClr val="C00000"/>
                </a:solidFill>
              </a:rPr>
              <a:t>Устаў галосныя 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158" y="829900"/>
            <a:ext cx="5261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5662" y="808588"/>
            <a:ext cx="6783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36296" y="877853"/>
            <a:ext cx="5565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06067" y="1662683"/>
            <a:ext cx="6783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49984" y="1662683"/>
            <a:ext cx="6783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14468" y="1662683"/>
            <a:ext cx="5261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27365" y="2505670"/>
            <a:ext cx="4876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40443" y="2505670"/>
            <a:ext cx="6783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79913" y="2522438"/>
            <a:ext cx="4876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6608" y="3283942"/>
            <a:ext cx="6783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29748" y="3283942"/>
            <a:ext cx="4876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70505" y="3402459"/>
            <a:ext cx="6783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67547" y="3402459"/>
            <a:ext cx="6783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7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/>
          <p:nvPr/>
        </p:nvCxnSpPr>
        <p:spPr>
          <a:xfrm flipH="1">
            <a:off x="2870801" y="2931334"/>
            <a:ext cx="914224" cy="1023807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3302849" y="2931334"/>
            <a:ext cx="901968" cy="1678266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743009" y="2931334"/>
            <a:ext cx="1008112" cy="1678266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076056" y="2931334"/>
            <a:ext cx="1107113" cy="1023807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532906" y="2931334"/>
            <a:ext cx="0" cy="2180325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287247" y="3301196"/>
            <a:ext cx="6912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44496" y="4358570"/>
            <a:ext cx="79060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04817" y="4924501"/>
            <a:ext cx="71846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26232" y="4423445"/>
            <a:ext cx="98777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59312" y="3163050"/>
            <a:ext cx="67839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99031" y="1484784"/>
            <a:ext cx="673003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 ж ш ч ц </a:t>
            </a:r>
            <a:r>
              <a:rPr lang="ru-RU" sz="8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дж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692"/>
            <a:ext cx="2086993" cy="212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772400" cy="1470025"/>
          </a:xfrm>
        </p:spPr>
        <p:txBody>
          <a:bodyPr>
            <a:noAutofit/>
          </a:bodyPr>
          <a:lstStyle/>
          <a:p>
            <a:endParaRPr lang="ru-RU" sz="6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6400800" cy="1752600"/>
          </a:xfrm>
        </p:spPr>
        <p:txBody>
          <a:bodyPr/>
          <a:lstStyle/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4FABCDAA-7EE8-4640-960F-F13F7A31F4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566749"/>
              </p:ext>
            </p:extLst>
          </p:nvPr>
        </p:nvGraphicFramePr>
        <p:xfrm>
          <a:off x="107504" y="106099"/>
          <a:ext cx="8856985" cy="6751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r:id="rId3" imgW="10526577" imgH="7182057" progId="Word.Document.8">
                  <p:embed/>
                </p:oleObj>
              </mc:Choice>
              <mc:Fallback>
                <p:oleObj name="Document" r:id="rId3" imgW="10526577" imgH="7182057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106099"/>
                        <a:ext cx="8856985" cy="6751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615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772400" cy="2520280"/>
          </a:xfrm>
        </p:spPr>
        <p:txBody>
          <a:bodyPr>
            <a:noAutofit/>
          </a:bodyPr>
          <a:lstStyle/>
          <a:p>
            <a:r>
              <a:rPr lang="be-BY" sz="6000" dirty="0" smtClean="0">
                <a:solidFill>
                  <a:srgbClr val="FF0000"/>
                </a:solidFill>
              </a:rPr>
              <a:t>ЗАЦВЯРДЗЕЛЫЯ зычныя </a:t>
            </a:r>
            <a:r>
              <a:rPr lang="be-BY" sz="6000" dirty="0">
                <a:solidFill>
                  <a:srgbClr val="FF0000"/>
                </a:solidFill>
              </a:rPr>
              <a:t>гукі.Прпавапіс слоў з імі.</a:t>
            </a:r>
            <a:endParaRPr lang="ru-RU" sz="6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6400800" cy="1752600"/>
          </a:xfrm>
        </p:spPr>
        <p:txBody>
          <a:bodyPr/>
          <a:lstStyle/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71400"/>
            <a:ext cx="2555775" cy="260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4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772400" cy="1470025"/>
          </a:xfrm>
        </p:spPr>
        <p:txBody>
          <a:bodyPr>
            <a:noAutofit/>
          </a:bodyPr>
          <a:lstStyle/>
          <a:p>
            <a:endParaRPr lang="ru-RU" sz="6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6400800" cy="1752600"/>
          </a:xfrm>
        </p:spPr>
        <p:txBody>
          <a:bodyPr/>
          <a:lstStyle/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Снежные зимние по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7"/>
            <a:ext cx="8640960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33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772400" cy="1470025"/>
          </a:xfrm>
        </p:spPr>
        <p:txBody>
          <a:bodyPr>
            <a:noAutofit/>
          </a:bodyPr>
          <a:lstStyle/>
          <a:p>
            <a:endParaRPr lang="ru-RU" sz="6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6400800" cy="1752600"/>
          </a:xfrm>
        </p:spPr>
        <p:txBody>
          <a:bodyPr/>
          <a:lstStyle/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79474"/>
            <a:ext cx="7620000" cy="564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18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772400" cy="1470025"/>
          </a:xfrm>
        </p:spPr>
        <p:txBody>
          <a:bodyPr>
            <a:noAutofit/>
          </a:bodyPr>
          <a:lstStyle/>
          <a:p>
            <a:endParaRPr lang="ru-RU" sz="6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6400800" cy="1752600"/>
          </a:xfrm>
        </p:spPr>
        <p:txBody>
          <a:bodyPr/>
          <a:lstStyle/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DED797B-C497-4B82-B7EE-F691CB1B59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08" y="668288"/>
            <a:ext cx="8334318" cy="5713040"/>
          </a:xfrm>
          <a:prstGeom prst="rect">
            <a:avLst/>
          </a:prstGeom>
        </p:spPr>
      </p:pic>
      <p:pic>
        <p:nvPicPr>
          <p:cNvPr id="4" name="zaleik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8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772400" cy="1470025"/>
          </a:xfrm>
        </p:spPr>
        <p:txBody>
          <a:bodyPr>
            <a:noAutofit/>
          </a:bodyPr>
          <a:lstStyle/>
          <a:p>
            <a:endParaRPr lang="ru-RU" sz="6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6400800" cy="1752600"/>
          </a:xfrm>
        </p:spPr>
        <p:txBody>
          <a:bodyPr/>
          <a:lstStyle/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FA541C4-809D-4FA6-B7D8-E06FB1B3A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96944" cy="6192688"/>
          </a:xfrm>
          <a:prstGeom prst="rect">
            <a:avLst/>
          </a:prstGeom>
        </p:spPr>
      </p:pic>
      <p:pic>
        <p:nvPicPr>
          <p:cNvPr id="4" name="veselye-gus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6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772400" cy="1470025"/>
          </a:xfrm>
        </p:spPr>
        <p:txBody>
          <a:bodyPr>
            <a:noAutofit/>
          </a:bodyPr>
          <a:lstStyle/>
          <a:p>
            <a:endParaRPr lang="ru-RU" sz="6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6400800" cy="1752600"/>
          </a:xfrm>
        </p:spPr>
        <p:txBody>
          <a:bodyPr/>
          <a:lstStyle/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9" y="548680"/>
            <a:ext cx="781330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19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772400" cy="1470025"/>
          </a:xfrm>
        </p:spPr>
        <p:txBody>
          <a:bodyPr>
            <a:noAutofit/>
          </a:bodyPr>
          <a:lstStyle/>
          <a:p>
            <a:endParaRPr lang="ru-RU" sz="6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6400800" cy="1752600"/>
          </a:xfrm>
        </p:spPr>
        <p:txBody>
          <a:bodyPr/>
          <a:lstStyle/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480720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73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39</Words>
  <Application>Microsoft Office PowerPoint</Application>
  <PresentationFormat>Экран (4:3)</PresentationFormat>
  <Paragraphs>24</Paragraphs>
  <Slides>14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Document</vt:lpstr>
      <vt:lpstr>У ПОШУКАХ ВЯСНЫ!!!</vt:lpstr>
      <vt:lpstr>Презентация PowerPoint</vt:lpstr>
      <vt:lpstr>ЗАЦВЯРДЗЕЛЫЯ зычныя гукі.Прпавапіс слоў з імі.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Мядзведзь, месяц,тэатр,рукзак,дождж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Вымаўленне і  правапіс слоў з ў</dc:title>
  <dc:creator>Admin</dc:creator>
  <cp:lastModifiedBy>Użytkownik</cp:lastModifiedBy>
  <cp:revision>43</cp:revision>
  <dcterms:created xsi:type="dcterms:W3CDTF">2015-10-31T17:40:51Z</dcterms:created>
  <dcterms:modified xsi:type="dcterms:W3CDTF">2021-05-12T15:07:00Z</dcterms:modified>
</cp:coreProperties>
</file>